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7A2A6-D291-4382-881D-7C7292DB9889}" v="1787" dt="2022-11-22T07:42:14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27"/>
          <a:stretch/>
        </p:blipFill>
        <p:spPr>
          <a:xfrm>
            <a:off x="0" y="0"/>
            <a:ext cx="12192000" cy="6858000"/>
          </a:xfrm>
        </p:spPr>
      </p:pic>
      <p:sp>
        <p:nvSpPr>
          <p:cNvPr id="5" name="Freeform: Shape 13">
            <a:extLst>
              <a:ext uri="{FF2B5EF4-FFF2-40B4-BE49-F238E27FC236}">
                <a16:creationId xmlns:a16="http://schemas.microsoft.com/office/drawing/2014/main" id="{1AC23BB3-F509-4B32-9C10-638673D13D05}"/>
              </a:ext>
            </a:extLst>
          </p:cNvPr>
          <p:cNvSpPr/>
          <p:nvPr/>
        </p:nvSpPr>
        <p:spPr>
          <a:xfrm>
            <a:off x="0" y="0"/>
            <a:ext cx="9032598" cy="6858000"/>
          </a:xfrm>
          <a:custGeom>
            <a:avLst/>
            <a:gdLst>
              <a:gd name="connsiteX0" fmla="*/ 0 w 9055100"/>
              <a:gd name="connsiteY0" fmla="*/ 0 h 6858000"/>
              <a:gd name="connsiteX1" fmla="*/ 9055100 w 9055100"/>
              <a:gd name="connsiteY1" fmla="*/ 0 h 6858000"/>
              <a:gd name="connsiteX2" fmla="*/ 6781800 w 9055100"/>
              <a:gd name="connsiteY2" fmla="*/ 6858000 h 6858000"/>
              <a:gd name="connsiteX3" fmla="*/ 0 w 9055100"/>
              <a:gd name="connsiteY3" fmla="*/ 6858000 h 6858000"/>
              <a:gd name="connsiteX4" fmla="*/ 0 w 90551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5100" h="6858000">
                <a:moveTo>
                  <a:pt x="0" y="0"/>
                </a:moveTo>
                <a:lnTo>
                  <a:pt x="9055100" y="0"/>
                </a:lnTo>
                <a:lnTo>
                  <a:pt x="67818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70C0">
                  <a:alpha val="40000"/>
                </a:srgbClr>
              </a:gs>
              <a:gs pos="100000">
                <a:srgbClr val="002262">
                  <a:alpha val="80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986" y="2033461"/>
            <a:ext cx="58105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chemeClr val="bg1"/>
                </a:solidFill>
              </a:rPr>
              <a:t>Κυκλοφοριακά </a:t>
            </a:r>
            <a:r>
              <a:rPr lang="el-GR" sz="3600" dirty="0">
                <a:solidFill>
                  <a:schemeClr val="bg1"/>
                </a:solidFill>
              </a:rPr>
              <a:t>Σ</a:t>
            </a:r>
            <a:r>
              <a:rPr lang="el-GR" sz="3600" dirty="0" smtClean="0">
                <a:solidFill>
                  <a:schemeClr val="bg1"/>
                </a:solidFill>
              </a:rPr>
              <a:t>τοιχεία </a:t>
            </a:r>
            <a:r>
              <a:rPr lang="el-GR" sz="3600" dirty="0" smtClean="0">
                <a:solidFill>
                  <a:schemeClr val="bg1"/>
                </a:solidFill>
                <a:cs typeface="Calibri"/>
              </a:rPr>
              <a:t>μετά </a:t>
            </a:r>
            <a:r>
              <a:rPr lang="el-GR" sz="3600" dirty="0">
                <a:solidFill>
                  <a:schemeClr val="bg1"/>
                </a:solidFill>
                <a:cs typeface="Calibri"/>
              </a:rPr>
              <a:t>την έναρξη λειτουργίας του Μετρό στον </a:t>
            </a:r>
            <a:r>
              <a:rPr lang="el-GR" sz="3600" dirty="0" smtClean="0">
                <a:solidFill>
                  <a:schemeClr val="bg1"/>
                </a:solidFill>
                <a:cs typeface="Calibri"/>
              </a:rPr>
              <a:t>Πειραιά – Μήνας Νοέμβριος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l-GR" sz="3600" dirty="0">
              <a:solidFill>
                <a:schemeClr val="bg1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168043"/>
            <a:ext cx="716431" cy="525693"/>
          </a:xfrm>
          <a:prstGeom prst="rect">
            <a:avLst/>
          </a:prstGeom>
        </p:spPr>
      </p:pic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5527-C47C-431E-98CE-31374BAD18F5}" type="slidenum">
              <a:rPr lang="el-GR" smtClean="0"/>
              <a:t>1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0" y="129772"/>
            <a:ext cx="395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Κέντρο Διαχείρισης Κυκλοφορίας Περιφέρειας Αττικής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432829"/>
              </p:ext>
            </p:extLst>
          </p:nvPr>
        </p:nvGraphicFramePr>
        <p:xfrm>
          <a:off x="408663" y="2192698"/>
          <a:ext cx="10160027" cy="33192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518904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614304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674840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351979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Διελεύσεις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Κατάληψη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Ταχύτητα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Ακτή </a:t>
                      </a:r>
                      <a:r>
                        <a:rPr lang="el-GR" sz="2400" dirty="0" err="1">
                          <a:solidFill>
                            <a:schemeClr val="bg1"/>
                          </a:solidFill>
                        </a:rPr>
                        <a:t>Ποσειδώνος</a:t>
                      </a: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 προς Ακτή Μιαούλη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l-GR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πριν τη Γούναρη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- 1,6 %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- 12,6 %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8,2 %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Ακτή </a:t>
                      </a:r>
                      <a:r>
                        <a:rPr lang="el-GR" sz="2400" b="0" u="none" strike="noStrike" baseline="0" noProof="0" dirty="0" err="1">
                          <a:solidFill>
                            <a:schemeClr val="bg1"/>
                          </a:solidFill>
                        </a:rPr>
                        <a:t>Ποσειδώνος</a:t>
                      </a: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 προς Ακτή Κονδύλη</a:t>
                      </a: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l-GR" sz="1600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πριν τη Γούναρη </a:t>
                      </a:r>
                      <a:endParaRPr lang="el-GR" sz="1600" dirty="0">
                        <a:solidFill>
                          <a:schemeClr val="bg1"/>
                        </a:solidFill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- 8,4 %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- 41,9 %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20,8 %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366888" y="357481"/>
            <a:ext cx="85513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Κυκλοφοριακά στοιχεία μετά την έναρξη λειτουργίας του Μετρό στον Πειραιά: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29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099698"/>
              </p:ext>
            </p:extLst>
          </p:nvPr>
        </p:nvGraphicFramePr>
        <p:xfrm>
          <a:off x="408663" y="2192698"/>
          <a:ext cx="10160027" cy="33192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518904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614304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674840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351979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Διελεύσεις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Κατάληψη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Ταχύτητα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Γούναρη προς Λιμάνι 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μετά την πλατεία </a:t>
                      </a:r>
                      <a:r>
                        <a:rPr lang="el-GR" sz="1600" dirty="0" err="1">
                          <a:solidFill>
                            <a:schemeClr val="bg1"/>
                          </a:solidFill>
                        </a:rPr>
                        <a:t>Ιπποδαμείας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l-GR" sz="160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- 5,6 %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- 7,5 %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4,4  %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Εθνικής Αντιστάσεως </a:t>
                      </a:r>
                      <a:endParaRPr lang="el-GR" sz="240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</a:t>
                      </a:r>
                      <a:r>
                        <a:rPr lang="el-GR" sz="1600" b="0" u="none" strike="noStrike" baseline="0" noProof="0" dirty="0" err="1">
                          <a:solidFill>
                            <a:schemeClr val="bg1"/>
                          </a:solidFill>
                        </a:rPr>
                        <a:t>Ομηρίδου</a:t>
                      </a: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l-GR" sz="1600" b="0" u="none" strike="noStrike" baseline="0" noProof="0" dirty="0" err="1">
                          <a:solidFill>
                            <a:schemeClr val="bg1"/>
                          </a:solidFill>
                        </a:rPr>
                        <a:t>Σκυλίτση</a:t>
                      </a: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- 7,7 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- 22,2 %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13,0 %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366888" y="357481"/>
            <a:ext cx="85513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Κυκλοφοριακά στοιχεία μετά την έναρξη λειτουργίας του Μετρό στον Πειραιά: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09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26833"/>
              </p:ext>
            </p:extLst>
          </p:nvPr>
        </p:nvGraphicFramePr>
        <p:xfrm>
          <a:off x="54244" y="2006628"/>
          <a:ext cx="11152416" cy="43059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Αθηνών 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Δαφνί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- 3,7 %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44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43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Αθηνών 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Κέντρο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- 2,0 %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54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Πέτρου Ράλλη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600" b="0" i="0" u="none" strike="noStrike" baseline="0" noProof="0" dirty="0">
                          <a:solidFill>
                            <a:schemeClr val="bg1"/>
                          </a:solidFill>
                          <a:latin typeface="Calibri"/>
                        </a:rPr>
                        <a:t>προς Κέντρο</a:t>
                      </a:r>
                      <a:endParaRPr lang="el-GR" sz="16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l-GR" sz="1600" b="0" u="none" strike="noStrike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- 4,1 %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26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marL="167640" marR="167640" marT="83819" marB="83819"/>
                </a:tc>
                <a:extLst>
                  <a:ext uri="{0D108BD9-81ED-4DB2-BD59-A6C34878D82A}">
                    <a16:rowId xmlns:a16="http://schemas.microsoft.com/office/drawing/2014/main" val="1881973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</a:t>
            </a:r>
            <a:r>
              <a:rPr lang="el-GR" sz="2400" dirty="0" smtClean="0">
                <a:solidFill>
                  <a:schemeClr val="bg1"/>
                </a:solidFill>
                <a:cs typeface="Calibri"/>
              </a:rPr>
              <a:t>οχημάτων</a:t>
            </a:r>
            <a:endParaRPr lang="el-GR" sz="1600" dirty="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069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719547"/>
              </p:ext>
            </p:extLst>
          </p:nvPr>
        </p:nvGraphicFramePr>
        <p:xfrm>
          <a:off x="54244" y="2006628"/>
          <a:ext cx="11152416" cy="31354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Κηφισού 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Λαμία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- 1,3 %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Κηφισού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Πειραιά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- 3,8 %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58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</a:t>
            </a:r>
            <a:r>
              <a:rPr lang="el-GR" sz="2400" dirty="0" smtClean="0">
                <a:solidFill>
                  <a:schemeClr val="bg1"/>
                </a:solidFill>
                <a:cs typeface="Calibri"/>
              </a:rPr>
              <a:t>οχημάτων</a:t>
            </a:r>
            <a:endParaRPr lang="el-GR" sz="1600" dirty="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4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204460"/>
              </p:ext>
            </p:extLst>
          </p:nvPr>
        </p:nvGraphicFramePr>
        <p:xfrm>
          <a:off x="1081" y="1882582"/>
          <a:ext cx="11152416" cy="43059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Αθηνών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Δαφνί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- 1,4 %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3.778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3.725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Αθηνών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Κέντρο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- 0,2 %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2.133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2.137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Πέτρου Ράλλη </a:t>
                      </a:r>
                      <a:endParaRPr lang="el-GR" sz="16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l-GR" sz="1600" b="0" i="0" u="none" strike="noStrike" baseline="0" noProof="0" dirty="0">
                          <a:solidFill>
                            <a:schemeClr val="bg1"/>
                          </a:solidFill>
                          <a:latin typeface="Calibri"/>
                        </a:rPr>
                        <a:t>προς Κέντρο</a:t>
                      </a:r>
                      <a:endParaRPr lang="el-GR" sz="16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l-GR" sz="2400" b="0" u="none" strike="noStrike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- 2,5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2.349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2.291</a:t>
                      </a:r>
                    </a:p>
                  </a:txBody>
                  <a:tcPr marL="167640" marR="167640" marT="83819" marB="83819"/>
                </a:tc>
                <a:extLst>
                  <a:ext uri="{0D108BD9-81ED-4DB2-BD59-A6C34878D82A}">
                    <a16:rowId xmlns:a16="http://schemas.microsoft.com/office/drawing/2014/main" val="3066726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</a:t>
            </a:r>
            <a:r>
              <a:rPr lang="el-GR" sz="2400" dirty="0" smtClean="0">
                <a:solidFill>
                  <a:schemeClr val="bg1"/>
                </a:solidFill>
                <a:cs typeface="Calibri"/>
              </a:rPr>
              <a:t>οχημάτων</a:t>
            </a:r>
            <a:endParaRPr lang="el-GR" sz="1600" dirty="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20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448273"/>
              </p:ext>
            </p:extLst>
          </p:nvPr>
        </p:nvGraphicFramePr>
        <p:xfrm>
          <a:off x="1081" y="1882582"/>
          <a:ext cx="11152416" cy="31354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Κηφισού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Λαμία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el-GR" sz="2400" dirty="0" smtClean="0">
                          <a:solidFill>
                            <a:schemeClr val="bg1"/>
                          </a:solidFill>
                        </a:rPr>
                        <a:t>3,1 </a:t>
                      </a: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5.303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5.137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Κηφισού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Πειραιά 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- 0 %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5.985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5.982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οχημάτων στη Λεωφόρο Κηφισού </a:t>
            </a:r>
            <a:endParaRPr lang="el-GR" sz="160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7939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247</Words>
  <Application>Microsoft Office PowerPoint</Application>
  <PresentationFormat>Ευρεία οθόνη</PresentationFormat>
  <Paragraphs>109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Γραμματεία Διευθυντή</dc:creator>
  <cp:lastModifiedBy>Γραμματεία Διευθυντή</cp:lastModifiedBy>
  <cp:revision>242</cp:revision>
  <dcterms:created xsi:type="dcterms:W3CDTF">2022-11-22T07:05:11Z</dcterms:created>
  <dcterms:modified xsi:type="dcterms:W3CDTF">2022-11-22T09:07:42Z</dcterms:modified>
</cp:coreProperties>
</file>